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51435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1400" b="0" i="0" u="none" kern="1200">
        <a:solidFill>
          <a:srgbClr val="000000"/>
        </a:solidFill>
        <a:latin typeface="Arial" panose="020B0604020202020204"/>
        <a:ea typeface="Arial" panose="020B0604020202020204"/>
        <a:cs typeface="+mn-cs"/>
        <a:sym typeface="Arial" panose="020B0604020202020204"/>
      </a:defRPr>
    </a:lvl1pPr>
    <a:lvl2pPr marL="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1400" b="0" i="0" u="none" kern="1200">
        <a:solidFill>
          <a:srgbClr val="000000"/>
        </a:solidFill>
        <a:latin typeface="Arial" panose="020B0604020202020204"/>
        <a:ea typeface="Arial" panose="020B0604020202020204"/>
        <a:cs typeface="+mn-cs"/>
        <a:sym typeface="Arial" panose="020B0604020202020204"/>
      </a:defRPr>
    </a:lvl2pPr>
    <a:lvl3pPr marL="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1400" b="0" i="0" u="none" kern="1200">
        <a:solidFill>
          <a:srgbClr val="000000"/>
        </a:solidFill>
        <a:latin typeface="Arial" panose="020B0604020202020204"/>
        <a:ea typeface="Arial" panose="020B0604020202020204"/>
        <a:cs typeface="+mn-cs"/>
        <a:sym typeface="Arial" panose="020B0604020202020204"/>
      </a:defRPr>
    </a:lvl3pPr>
    <a:lvl4pPr marL="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1400" b="0" i="0" u="none" kern="1200">
        <a:solidFill>
          <a:srgbClr val="000000"/>
        </a:solidFill>
        <a:latin typeface="Arial" panose="020B0604020202020204"/>
        <a:ea typeface="Arial" panose="020B0604020202020204"/>
        <a:cs typeface="+mn-cs"/>
        <a:sym typeface="Arial" panose="020B0604020202020204"/>
      </a:defRPr>
    </a:lvl4pPr>
    <a:lvl5pPr marL="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1400" b="0" i="0" u="none" kern="1200">
        <a:solidFill>
          <a:srgbClr val="000000"/>
        </a:solidFill>
        <a:latin typeface="Arial" panose="020B0604020202020204"/>
        <a:ea typeface="Arial" panose="020B0604020202020204"/>
        <a:cs typeface="+mn-cs"/>
        <a:sym typeface="Arial" panose="020B0604020202020204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1400" b="0" i="0" u="none" kern="1200">
        <a:solidFill>
          <a:srgbClr val="000000"/>
        </a:solidFill>
        <a:latin typeface="Arial" panose="020B0604020202020204"/>
        <a:ea typeface="Arial" panose="020B0604020202020204"/>
        <a:cs typeface="+mn-cs"/>
        <a:sym typeface="Arial" panose="020B0604020202020204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1400" b="0" i="0" u="none" kern="1200">
        <a:solidFill>
          <a:srgbClr val="000000"/>
        </a:solidFill>
        <a:latin typeface="Arial" panose="020B0604020202020204"/>
        <a:ea typeface="Arial" panose="020B0604020202020204"/>
        <a:cs typeface="+mn-cs"/>
        <a:sym typeface="Arial" panose="020B0604020202020204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1400" b="0" i="0" u="none" kern="1200">
        <a:solidFill>
          <a:srgbClr val="000000"/>
        </a:solidFill>
        <a:latin typeface="Arial" panose="020B0604020202020204"/>
        <a:ea typeface="Arial" panose="020B0604020202020204"/>
        <a:cs typeface="+mn-cs"/>
        <a:sym typeface="Arial" panose="020B0604020202020204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1400" b="0" i="0" u="none" kern="1200">
        <a:solidFill>
          <a:srgbClr val="000000"/>
        </a:solidFill>
        <a:latin typeface="Arial" panose="020B0604020202020204"/>
        <a:ea typeface="Arial" panose="020B0604020202020204"/>
        <a:cs typeface="+mn-cs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3" name="Google Shape;3;n"/>
          <p:cNvSpPr/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15" name="Google Shape;4;n"/>
          <p:cNvSpPr txBox="1"/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91425" rIns="91425" bIns="91425" anchor="t" anchorCtr="0"/>
          <a:p>
            <a:pPr lvl="0"/>
            <a:endParaRPr lang="zh-C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1" name="Google Shape;51;p:notes"/>
          <p:cNvSpPr/>
          <p:nvPr>
            <p:ph type="sldImg" idx="2"/>
          </p:nvPr>
        </p:nvSpPr>
        <p:spPr>
          <a:ln/>
        </p:spPr>
      </p:sp>
      <p:sp>
        <p:nvSpPr>
          <p:cNvPr id="15362" name="Google Shape;52;p:notes"/>
          <p:cNvSpPr txBox="1"/>
          <p:nvPr>
            <p:ph type="body"/>
          </p:nvPr>
        </p:nvSpPr>
        <p:spPr>
          <a:ln/>
        </p:spPr>
        <p:txBody>
          <a:bodyPr wrap="square" lIns="91425" tIns="91425" rIns="91425" bIns="91425" anchor="t" anchorCtr="0"/>
          <a:p>
            <a:pPr marL="0" lvl="0" indent="0">
              <a:buNone/>
            </a:pPr>
            <a:endParaRPr lang="zh-CN" sz="11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6" name="Google Shape;116;g2e918c07a1a_0_51:notes"/>
          <p:cNvSpPr/>
          <p:nvPr>
            <p:ph type="sldImg" idx="2"/>
          </p:nvPr>
        </p:nvSpPr>
        <p:spPr>
          <a:ln/>
        </p:spPr>
      </p:sp>
      <p:sp>
        <p:nvSpPr>
          <p:cNvPr id="33794" name="Google Shape;117;g2e918c07a1a_0_51:notes"/>
          <p:cNvSpPr txBox="1"/>
          <p:nvPr>
            <p:ph type="body"/>
          </p:nvPr>
        </p:nvSpPr>
        <p:spPr>
          <a:ln/>
        </p:spPr>
        <p:txBody>
          <a:bodyPr wrap="square" lIns="91425" tIns="91425" rIns="91425" bIns="91425" anchor="t" anchorCtr="0"/>
          <a:p>
            <a:pPr marL="0" lvl="0" indent="0">
              <a:buNone/>
            </a:pPr>
            <a:endParaRPr lang="zh-CN" sz="11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24" name="Google Shape;124;g2e918c07a1a_0_71:notes"/>
          <p:cNvSpPr/>
          <p:nvPr>
            <p:ph type="sldImg" idx="2"/>
          </p:nvPr>
        </p:nvSpPr>
        <p:spPr>
          <a:ln/>
        </p:spPr>
      </p:sp>
      <p:sp>
        <p:nvSpPr>
          <p:cNvPr id="35842" name="Google Shape;125;g2e918c07a1a_0_71:notes"/>
          <p:cNvSpPr txBox="1"/>
          <p:nvPr>
            <p:ph type="body"/>
          </p:nvPr>
        </p:nvSpPr>
        <p:spPr>
          <a:ln/>
        </p:spPr>
        <p:txBody>
          <a:bodyPr wrap="square" lIns="91425" tIns="91425" rIns="91425" bIns="91425" anchor="t" anchorCtr="0"/>
          <a:p>
            <a:pPr marL="0" lvl="0" indent="0">
              <a:buNone/>
            </a:pPr>
            <a:endParaRPr lang="zh-CN" sz="11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32" name="Google Shape;132;g2e918c07a1a_0_57:notes"/>
          <p:cNvSpPr/>
          <p:nvPr>
            <p:ph type="sldImg" idx="2"/>
          </p:nvPr>
        </p:nvSpPr>
        <p:spPr>
          <a:ln/>
        </p:spPr>
      </p:sp>
      <p:sp>
        <p:nvSpPr>
          <p:cNvPr id="37890" name="Google Shape;133;g2e918c07a1a_0_57:notes"/>
          <p:cNvSpPr txBox="1"/>
          <p:nvPr>
            <p:ph type="body"/>
          </p:nvPr>
        </p:nvSpPr>
        <p:spPr>
          <a:ln/>
        </p:spPr>
        <p:txBody>
          <a:bodyPr wrap="square" lIns="91425" tIns="91425" rIns="91425" bIns="91425" anchor="t" anchorCtr="0"/>
          <a:p>
            <a:pPr marL="0" lvl="0" indent="0">
              <a:buNone/>
            </a:pPr>
            <a:endParaRPr lang="zh-CN" sz="11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40" name="Google Shape;140;g2e918c07a1a_0_65:notes"/>
          <p:cNvSpPr/>
          <p:nvPr>
            <p:ph type="sldImg" idx="2"/>
          </p:nvPr>
        </p:nvSpPr>
        <p:spPr>
          <a:ln/>
        </p:spPr>
      </p:sp>
      <p:sp>
        <p:nvSpPr>
          <p:cNvPr id="39938" name="Google Shape;141;g2e918c07a1a_0_65:notes"/>
          <p:cNvSpPr txBox="1"/>
          <p:nvPr>
            <p:ph type="body"/>
          </p:nvPr>
        </p:nvSpPr>
        <p:spPr>
          <a:ln/>
        </p:spPr>
        <p:txBody>
          <a:bodyPr wrap="square" lIns="91425" tIns="91425" rIns="91425" bIns="91425" anchor="t" anchorCtr="0"/>
          <a:p>
            <a:pPr marL="0" lvl="0" indent="0">
              <a:buNone/>
            </a:pPr>
            <a:endParaRPr lang="zh-CN" sz="11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7" name="Google Shape;57;g2e918c07a1a_0_6:notes"/>
          <p:cNvSpPr/>
          <p:nvPr>
            <p:ph type="sldImg" idx="2"/>
          </p:nvPr>
        </p:nvSpPr>
        <p:spPr>
          <a:ln/>
        </p:spPr>
      </p:sp>
      <p:sp>
        <p:nvSpPr>
          <p:cNvPr id="17410" name="Google Shape;58;g2e918c07a1a_0_6:notes"/>
          <p:cNvSpPr txBox="1"/>
          <p:nvPr>
            <p:ph type="body"/>
          </p:nvPr>
        </p:nvSpPr>
        <p:spPr>
          <a:ln/>
        </p:spPr>
        <p:txBody>
          <a:bodyPr wrap="square" lIns="91425" tIns="91425" rIns="91425" bIns="91425" anchor="t" anchorCtr="0"/>
          <a:p>
            <a:pPr marL="0" lvl="0" indent="0">
              <a:buNone/>
            </a:pPr>
            <a:endParaRPr lang="zh-CN" sz="11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3" name="Google Shape;63;g2e918c07a1a_0_11:notes"/>
          <p:cNvSpPr/>
          <p:nvPr>
            <p:ph type="sldImg" idx="2"/>
          </p:nvPr>
        </p:nvSpPr>
        <p:spPr>
          <a:ln/>
        </p:spPr>
      </p:sp>
      <p:sp>
        <p:nvSpPr>
          <p:cNvPr id="19458" name="Google Shape;64;g2e918c07a1a_0_11:notes"/>
          <p:cNvSpPr txBox="1"/>
          <p:nvPr>
            <p:ph type="body"/>
          </p:nvPr>
        </p:nvSpPr>
        <p:spPr>
          <a:ln/>
        </p:spPr>
        <p:txBody>
          <a:bodyPr wrap="square" lIns="91425" tIns="91425" rIns="91425" bIns="91425" anchor="t" anchorCtr="0"/>
          <a:p>
            <a:pPr marL="0" lvl="0" indent="0">
              <a:buNone/>
            </a:pPr>
            <a:endParaRPr lang="zh-CN" sz="11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8" name="Google Shape;68;g2e918c07a1a_0_0:notes"/>
          <p:cNvSpPr/>
          <p:nvPr>
            <p:ph type="sldImg" idx="2"/>
          </p:nvPr>
        </p:nvSpPr>
        <p:spPr>
          <a:ln/>
        </p:spPr>
      </p:sp>
      <p:sp>
        <p:nvSpPr>
          <p:cNvPr id="21506" name="Google Shape;69;g2e918c07a1a_0_0:notes"/>
          <p:cNvSpPr txBox="1"/>
          <p:nvPr>
            <p:ph type="body"/>
          </p:nvPr>
        </p:nvSpPr>
        <p:spPr>
          <a:ln/>
        </p:spPr>
        <p:txBody>
          <a:bodyPr wrap="square" lIns="91425" tIns="91425" rIns="91425" bIns="91425" anchor="t" anchorCtr="0"/>
          <a:p>
            <a:pPr marL="0" lvl="0" indent="0">
              <a:buNone/>
            </a:pPr>
            <a:endParaRPr lang="zh-CN" sz="11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6" name="Google Shape;76;g2e918c07a1a_0_16:notes"/>
          <p:cNvSpPr/>
          <p:nvPr>
            <p:ph type="sldImg" idx="2"/>
          </p:nvPr>
        </p:nvSpPr>
        <p:spPr>
          <a:ln/>
        </p:spPr>
      </p:sp>
      <p:sp>
        <p:nvSpPr>
          <p:cNvPr id="23554" name="Google Shape;77;g2e918c07a1a_0_16:notes"/>
          <p:cNvSpPr txBox="1"/>
          <p:nvPr>
            <p:ph type="body"/>
          </p:nvPr>
        </p:nvSpPr>
        <p:spPr>
          <a:ln/>
        </p:spPr>
        <p:txBody>
          <a:bodyPr wrap="square" lIns="91425" tIns="91425" rIns="91425" bIns="91425" anchor="t" anchorCtr="0"/>
          <a:p>
            <a:pPr marL="0" lvl="0" indent="0">
              <a:buNone/>
            </a:pPr>
            <a:endParaRPr lang="zh-CN" sz="11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84" name="Google Shape;84;g2e918c07a1a_0_22:notes"/>
          <p:cNvSpPr/>
          <p:nvPr>
            <p:ph type="sldImg" idx="2"/>
          </p:nvPr>
        </p:nvSpPr>
        <p:spPr>
          <a:ln/>
        </p:spPr>
      </p:sp>
      <p:sp>
        <p:nvSpPr>
          <p:cNvPr id="25602" name="Google Shape;85;g2e918c07a1a_0_22:notes"/>
          <p:cNvSpPr txBox="1"/>
          <p:nvPr>
            <p:ph type="body"/>
          </p:nvPr>
        </p:nvSpPr>
        <p:spPr>
          <a:ln/>
        </p:spPr>
        <p:txBody>
          <a:bodyPr wrap="square" lIns="91425" tIns="91425" rIns="91425" bIns="91425" anchor="t" anchorCtr="0"/>
          <a:p>
            <a:pPr marL="0" lvl="0" indent="0">
              <a:buNone/>
            </a:pPr>
            <a:endParaRPr lang="zh-CN" sz="11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92" name="Google Shape;92;g2e918c07a1a_0_28:notes"/>
          <p:cNvSpPr/>
          <p:nvPr>
            <p:ph type="sldImg" idx="2"/>
          </p:nvPr>
        </p:nvSpPr>
        <p:spPr>
          <a:ln/>
        </p:spPr>
      </p:sp>
      <p:sp>
        <p:nvSpPr>
          <p:cNvPr id="27650" name="Google Shape;93;g2e918c07a1a_0_28:notes"/>
          <p:cNvSpPr txBox="1"/>
          <p:nvPr>
            <p:ph type="body"/>
          </p:nvPr>
        </p:nvSpPr>
        <p:spPr>
          <a:ln/>
        </p:spPr>
        <p:txBody>
          <a:bodyPr wrap="square" lIns="91425" tIns="91425" rIns="91425" bIns="91425" anchor="t" anchorCtr="0"/>
          <a:p>
            <a:pPr marL="0" lvl="0" indent="0">
              <a:buNone/>
            </a:pPr>
            <a:endParaRPr lang="zh-CN" sz="11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00" name="Google Shape;100;g2e918c07a1a_0_34:notes"/>
          <p:cNvSpPr/>
          <p:nvPr>
            <p:ph type="sldImg" idx="2"/>
          </p:nvPr>
        </p:nvSpPr>
        <p:spPr>
          <a:ln/>
        </p:spPr>
      </p:sp>
      <p:sp>
        <p:nvSpPr>
          <p:cNvPr id="29698" name="Google Shape;101;g2e918c07a1a_0_34:notes"/>
          <p:cNvSpPr txBox="1"/>
          <p:nvPr>
            <p:ph type="body"/>
          </p:nvPr>
        </p:nvSpPr>
        <p:spPr>
          <a:ln/>
        </p:spPr>
        <p:txBody>
          <a:bodyPr wrap="square" lIns="91425" tIns="91425" rIns="91425" bIns="91425" anchor="t" anchorCtr="0"/>
          <a:p>
            <a:pPr marL="0" lvl="0" indent="0">
              <a:buNone/>
            </a:pPr>
            <a:endParaRPr lang="zh-CN" sz="11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08" name="Google Shape;108;g2e918c07a1a_0_40:notes"/>
          <p:cNvSpPr/>
          <p:nvPr>
            <p:ph type="sldImg" idx="2"/>
          </p:nvPr>
        </p:nvSpPr>
        <p:spPr>
          <a:ln/>
        </p:spPr>
      </p:sp>
      <p:sp>
        <p:nvSpPr>
          <p:cNvPr id="31746" name="Google Shape;109;g2e918c07a1a_0_40:notes"/>
          <p:cNvSpPr txBox="1"/>
          <p:nvPr>
            <p:ph type="body"/>
          </p:nvPr>
        </p:nvSpPr>
        <p:spPr>
          <a:ln/>
        </p:spPr>
        <p:txBody>
          <a:bodyPr wrap="square" lIns="91425" tIns="91425" rIns="91425" bIns="91425" anchor="t" anchorCtr="0"/>
          <a:p>
            <a:pPr marL="0" lvl="0" indent="0">
              <a:buNone/>
            </a:pPr>
            <a:endParaRPr lang="zh-CN" sz="11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bg>
      <p:bgPr>
        <a:solidFill>
          <a:schemeClr val="bg1"/>
        </a:solidFill>
        <a:effectLst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 fontAlgn="auto"/>
          </a:p>
        </p:txBody>
      </p:sp>
      <p:sp>
        <p:nvSpPr>
          <p:cNvPr id="11" name="Google Shape;11;p2"/>
          <p:cNvSpPr txBox="1"/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pPr fontAlgn="auto"/>
          </a:p>
        </p:txBody>
      </p:sp>
      <p:sp>
        <p:nvSpPr>
          <p:cNvPr id="12" name="Google Shape;12;p2"/>
          <p:cNvSpPr txBox="1"/>
          <p:nvPr>
            <p:ph type="sldNum" idx="12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trike="noStrike" noProof="1">
                <a:latin typeface="Arial" panose="020B0604020202020204"/>
                <a:ea typeface="Arial" panose="020B0604020202020204"/>
                <a:cs typeface="Arial" panose="020B0604020202020204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bg1"/>
        </a:solidFill>
        <a:effectLst/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pPr fontAlgn="auto"/>
            <a:r>
              <a:t>xx%</a:t>
            </a:r>
          </a:p>
        </p:txBody>
      </p:sp>
      <p:sp>
        <p:nvSpPr>
          <p:cNvPr id="46" name="Google Shape;46;p11"/>
          <p:cNvSpPr txBox="1"/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fontAlgn="auto"/>
          </a:p>
        </p:txBody>
      </p:sp>
      <p:sp>
        <p:nvSpPr>
          <p:cNvPr id="47" name="Google Shape;47;p11"/>
          <p:cNvSpPr txBox="1"/>
          <p:nvPr>
            <p:ph type="sldNum" idx="12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trike="noStrike" noProof="1">
                <a:latin typeface="Arial" panose="020B0604020202020204"/>
                <a:ea typeface="Arial" panose="020B0604020202020204"/>
                <a:cs typeface="Arial" panose="020B0604020202020204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chemeClr val="bg1"/>
        </a:solidFill>
        <a:effectLst/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type="sldNum" idx="12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trike="noStrike" noProof="1">
                <a:latin typeface="Arial" panose="020B0604020202020204"/>
                <a:ea typeface="Arial" panose="020B0604020202020204"/>
                <a:cs typeface="Arial" panose="020B0604020202020204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bg>
      <p:bgPr>
        <a:solidFill>
          <a:schemeClr val="bg1"/>
        </a:solidFill>
        <a:effectLst/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pPr fontAlgn="auto"/>
          </a:p>
        </p:txBody>
      </p:sp>
      <p:sp>
        <p:nvSpPr>
          <p:cNvPr id="15" name="Google Shape;15;p3"/>
          <p:cNvSpPr txBox="1"/>
          <p:nvPr>
            <p:ph type="sldNum" idx="12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trike="noStrike" noProof="1">
                <a:latin typeface="Arial" panose="020B0604020202020204"/>
                <a:ea typeface="Arial" panose="020B0604020202020204"/>
                <a:cs typeface="Arial" panose="020B0604020202020204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bg>
      <p:bgPr>
        <a:solidFill>
          <a:schemeClr val="bg1"/>
        </a:solidFill>
        <a:effectLst/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fontAlgn="auto"/>
          </a:p>
        </p:txBody>
      </p:sp>
      <p:sp>
        <p:nvSpPr>
          <p:cNvPr id="18" name="Google Shape;18;p4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fontAlgn="auto"/>
          </a:p>
        </p:txBody>
      </p:sp>
      <p:sp>
        <p:nvSpPr>
          <p:cNvPr id="19" name="Google Shape;19;p4"/>
          <p:cNvSpPr txBox="1"/>
          <p:nvPr>
            <p:ph type="sldNum" idx="12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trike="noStrike" noProof="1">
                <a:latin typeface="Arial" panose="020B0604020202020204"/>
                <a:ea typeface="Arial" panose="020B0604020202020204"/>
                <a:cs typeface="Arial" panose="020B0604020202020204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bg>
      <p:bgPr>
        <a:solidFill>
          <a:schemeClr val="bg1"/>
        </a:solidFill>
        <a:effectLst/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fontAlgn="auto"/>
          </a:p>
        </p:txBody>
      </p:sp>
      <p:sp>
        <p:nvSpPr>
          <p:cNvPr id="22" name="Google Shape;22;p5"/>
          <p:cNvSpPr txBox="1"/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fontAlgn="auto"/>
          </a:p>
        </p:txBody>
      </p:sp>
      <p:sp>
        <p:nvSpPr>
          <p:cNvPr id="23" name="Google Shape;23;p5"/>
          <p:cNvSpPr txBox="1"/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fontAlgn="auto"/>
          </a:p>
        </p:txBody>
      </p:sp>
      <p:sp>
        <p:nvSpPr>
          <p:cNvPr id="24" name="Google Shape;24;p5"/>
          <p:cNvSpPr txBox="1"/>
          <p:nvPr>
            <p:ph type="sldNum" idx="12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trike="noStrike" noProof="1">
                <a:latin typeface="Arial" panose="020B0604020202020204"/>
                <a:ea typeface="Arial" panose="020B0604020202020204"/>
                <a:cs typeface="Arial" panose="020B0604020202020204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bg>
      <p:bgPr>
        <a:solidFill>
          <a:schemeClr val="bg1"/>
        </a:solidFill>
        <a:effectLst/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fontAlgn="auto"/>
          </a:p>
        </p:txBody>
      </p:sp>
      <p:sp>
        <p:nvSpPr>
          <p:cNvPr id="27" name="Google Shape;27;p6"/>
          <p:cNvSpPr txBox="1"/>
          <p:nvPr>
            <p:ph type="sldNum" idx="12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trike="noStrike" noProof="1">
                <a:latin typeface="Arial" panose="020B0604020202020204"/>
                <a:ea typeface="Arial" panose="020B0604020202020204"/>
                <a:cs typeface="Arial" panose="020B0604020202020204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bg1"/>
        </a:solidFill>
        <a:effectLst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pPr fontAlgn="auto"/>
          </a:p>
        </p:txBody>
      </p:sp>
      <p:sp>
        <p:nvSpPr>
          <p:cNvPr id="30" name="Google Shape;30;p7"/>
          <p:cNvSpPr txBox="1"/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fontAlgn="auto"/>
          </a:p>
        </p:txBody>
      </p:sp>
      <p:sp>
        <p:nvSpPr>
          <p:cNvPr id="31" name="Google Shape;31;p7"/>
          <p:cNvSpPr txBox="1"/>
          <p:nvPr>
            <p:ph type="sldNum" idx="12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trike="noStrike" noProof="1">
                <a:latin typeface="Arial" panose="020B0604020202020204"/>
                <a:ea typeface="Arial" panose="020B0604020202020204"/>
                <a:cs typeface="Arial" panose="020B0604020202020204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bg1"/>
        </a:solidFill>
        <a:effectLst/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pPr fontAlgn="auto"/>
          </a:p>
        </p:txBody>
      </p:sp>
      <p:sp>
        <p:nvSpPr>
          <p:cNvPr id="34" name="Google Shape;34;p8"/>
          <p:cNvSpPr txBox="1"/>
          <p:nvPr>
            <p:ph type="sldNum" idx="12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trike="noStrike" noProof="1">
                <a:latin typeface="Arial" panose="020B0604020202020204"/>
                <a:ea typeface="Arial" panose="020B0604020202020204"/>
                <a:cs typeface="Arial" panose="020B0604020202020204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bg1"/>
        </a:solidFill>
        <a:effectLst/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3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txBody>
          <a:bodyPr wrap="square" lIns="91425" tIns="91425" rIns="91425" bIns="91425" anchor="ctr" anchorCtr="0"/>
          <a:p>
            <a:pPr marL="0" lvl="0" indent="0">
              <a:buNone/>
            </a:pPr>
            <a:endParaRPr lang="zh-CN">
              <a:latin typeface="Arial" panose="020B0604020202020204"/>
              <a:ea typeface="Arial" panose="020B0604020202020204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pPr fontAlgn="auto"/>
          </a:p>
        </p:txBody>
      </p:sp>
      <p:sp>
        <p:nvSpPr>
          <p:cNvPr id="38" name="Google Shape;38;p9"/>
          <p:cNvSpPr txBox="1"/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pPr fontAlgn="auto"/>
          </a:p>
        </p:txBody>
      </p:sp>
      <p:sp>
        <p:nvSpPr>
          <p:cNvPr id="39" name="Google Shape;39;p9"/>
          <p:cNvSpPr txBox="1"/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fontAlgn="auto"/>
          </a:p>
        </p:txBody>
      </p:sp>
      <p:sp>
        <p:nvSpPr>
          <p:cNvPr id="40" name="Google Shape;40;p9"/>
          <p:cNvSpPr txBox="1"/>
          <p:nvPr>
            <p:ph type="sldNum" idx="12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trike="noStrike" noProof="1">
                <a:latin typeface="Arial" panose="020B0604020202020204"/>
                <a:ea typeface="Arial" panose="020B0604020202020204"/>
                <a:cs typeface="Arial" panose="020B0604020202020204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bg1"/>
        </a:solidFill>
        <a:effectLst/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fontAlgn="auto"/>
          </a:p>
        </p:txBody>
      </p:sp>
      <p:sp>
        <p:nvSpPr>
          <p:cNvPr id="43" name="Google Shape;43;p10"/>
          <p:cNvSpPr txBox="1"/>
          <p:nvPr>
            <p:ph type="sldNum" idx="12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trike="noStrike" noProof="1">
                <a:latin typeface="Arial" panose="020B0604020202020204"/>
                <a:ea typeface="Arial" panose="020B0604020202020204"/>
                <a:cs typeface="Arial" panose="020B0604020202020204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Google Shape;6;p1"/>
          <p:cNvSpPr txBox="1"/>
          <p:nvPr>
            <p:ph type="title"/>
          </p:nvPr>
        </p:nvSpPr>
        <p:spPr>
          <a:xfrm>
            <a:off x="311150" y="444500"/>
            <a:ext cx="8521700" cy="573088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91425" rIns="91425" bIns="91425" anchor="t" anchorCtr="0"/>
          <a:p>
            <a:pPr lvl="0"/>
            <a:endParaRPr lang="zh-CN"/>
          </a:p>
        </p:txBody>
      </p:sp>
      <p:sp>
        <p:nvSpPr>
          <p:cNvPr id="1027" name="Google Shape;7;p1"/>
          <p:cNvSpPr txBox="1"/>
          <p:nvPr>
            <p:ph type="body"/>
          </p:nvPr>
        </p:nvSpPr>
        <p:spPr>
          <a:xfrm>
            <a:off x="311150" y="1152525"/>
            <a:ext cx="8521700" cy="3416300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91425" rIns="91425" bIns="91425" anchor="t" anchorCtr="0"/>
          <a:p>
            <a:pPr lvl="0"/>
            <a:endParaRPr lang="zh-CN"/>
          </a:p>
        </p:txBody>
      </p:sp>
      <p:sp>
        <p:nvSpPr>
          <p:cNvPr id="8" name="Google Shape;8;p1"/>
          <p:cNvSpPr txBox="1"/>
          <p:nvPr>
            <p:ph type="sldNum" idx="12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trike="noStrike" noProof="1">
                <a:latin typeface="Arial" panose="020B0604020202020204"/>
                <a:ea typeface="Arial" panose="020B0604020202020204"/>
                <a:cs typeface="Arial" panose="020B0604020202020204"/>
              </a:rPr>
            </a:fld>
            <a:endParaRPr lang="en-US" strike="noStrike" noProof="1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" name="Google Shape;54;p13"/>
          <p:cNvSpPr txBox="1"/>
          <p:nvPr>
            <p:ph type="ctrTitle"/>
          </p:nvPr>
        </p:nvSpPr>
        <p:spPr>
          <a:xfrm>
            <a:off x="311150" y="744538"/>
            <a:ext cx="8521700" cy="2052638"/>
          </a:xfrm>
        </p:spPr>
        <p:txBody>
          <a:bodyPr wrap="square" lIns="91425" tIns="91425" rIns="91425" bIns="91425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</a:pPr>
            <a:r>
              <a:rPr kumimoji="0" lang="en-US" sz="5200" b="0" i="0" u="none" strike="noStrike" kern="0" cap="none" spc="0" normalizeH="0" baseline="0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Viaggio avventura</a:t>
            </a:r>
            <a:endParaRPr kumimoji="0" lang="en-US" sz="5200" b="0" i="0" u="none" strike="noStrike" kern="0" cap="none" spc="0" normalizeH="0" baseline="0" noProof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55" name="Google Shape;55;p13"/>
          <p:cNvSpPr txBox="1"/>
          <p:nvPr>
            <p:ph type="subTitle" idx="1"/>
          </p:nvPr>
        </p:nvSpPr>
        <p:spPr>
          <a:xfrm>
            <a:off x="311150" y="2833688"/>
            <a:ext cx="8521700" cy="793750"/>
          </a:xfrm>
        </p:spPr>
        <p:txBody>
          <a:bodyPr wrap="square" lIns="91425" tIns="91425" rIns="91425" bIns="91425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 panose="020B0604020202020204"/>
              <a:buNone/>
            </a:pPr>
            <a:r>
              <a:rPr kumimoji="0" lang="en-US" sz="2800" b="0" i="0" u="none" strike="noStrike" kern="0" cap="none" spc="0" normalizeH="0" baseline="0" noProof="1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CINA DEL SUD 15 giorni</a:t>
            </a:r>
            <a:endParaRPr kumimoji="0" lang="en-US" sz="2800" b="0" i="0" u="none" strike="noStrike" kern="0" cap="none" spc="0" normalizeH="0" baseline="0" noProof="1">
              <a:solidFill>
                <a:schemeClr val="dk2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9" name="Google Shape;119;p22"/>
          <p:cNvSpPr txBox="1"/>
          <p:nvPr>
            <p:ph type="title"/>
          </p:nvPr>
        </p:nvSpPr>
        <p:spPr>
          <a:xfrm>
            <a:off x="265113" y="1233488"/>
            <a:ext cx="4044950" cy="1482725"/>
          </a:xfrm>
        </p:spPr>
        <p:txBody>
          <a:bodyPr wrap="square" lIns="91425" tIns="91425" rIns="91425" bIns="91425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 panose="020B0604020202020204"/>
              <a:buNone/>
            </a:pPr>
            <a:r>
              <a:rPr kumimoji="0" lang="en-US" sz="4200" b="0" i="0" u="none" strike="noStrike" kern="0" cap="none" spc="0" normalizeH="0" baseline="0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TENGCHONG</a:t>
            </a:r>
            <a:endParaRPr kumimoji="0" lang="en-US" sz="4200" b="0" i="0" u="none" strike="noStrike" kern="0" cap="none" spc="0" normalizeH="0" baseline="0" noProof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20" name="Google Shape;120;p22"/>
          <p:cNvSpPr txBox="1"/>
          <p:nvPr>
            <p:ph type="body" idx="2"/>
          </p:nvPr>
        </p:nvSpPr>
        <p:spPr>
          <a:xfrm>
            <a:off x="4938713" y="723900"/>
            <a:ext cx="3838575" cy="3695700"/>
          </a:xfrm>
        </p:spPr>
        <p:txBody>
          <a:bodyPr wrap="square" lIns="91425" tIns="91425" rIns="91425" bIns="91425" anchor="ctr" anchorCtr="0">
            <a:normAutofit/>
          </a:bodyPr>
          <a:lstStyle/>
          <a:p>
            <a:pPr marL="0" lvl="0" indent="0" algn="l" rtl="0" fontAlgn="auto">
              <a:spcBef>
                <a:spcPts val="0"/>
              </a:spcBef>
              <a:spcAft>
                <a:spcPts val="1200"/>
              </a:spcAft>
              <a:buNone/>
            </a:pPr>
          </a:p>
        </p:txBody>
      </p:sp>
      <p:sp>
        <p:nvSpPr>
          <p:cNvPr id="121" name="Google Shape;121;p22"/>
          <p:cNvSpPr txBox="1"/>
          <p:nvPr>
            <p:ph type="subTitle" idx="1"/>
          </p:nvPr>
        </p:nvSpPr>
        <p:spPr>
          <a:xfrm>
            <a:off x="265113" y="2803525"/>
            <a:ext cx="161925" cy="161925"/>
          </a:xfrm>
        </p:spPr>
        <p:txBody>
          <a:bodyPr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 fontAlgn="auto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32772" name="Google Shape;122;p22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938713" y="1552575"/>
            <a:ext cx="3627437" cy="2038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7" name="Google Shape;127;p23"/>
          <p:cNvSpPr txBox="1"/>
          <p:nvPr>
            <p:ph type="title"/>
          </p:nvPr>
        </p:nvSpPr>
        <p:spPr>
          <a:xfrm>
            <a:off x="265113" y="1233488"/>
            <a:ext cx="4044950" cy="1482725"/>
          </a:xfrm>
        </p:spPr>
        <p:txBody>
          <a:bodyPr wrap="square" lIns="91425" tIns="91425" rIns="91425" bIns="91425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 panose="020B0604020202020204"/>
              <a:buNone/>
            </a:pPr>
            <a:r>
              <a:rPr kumimoji="0" lang="en-US" sz="4200" b="0" i="0" u="none" strike="noStrike" kern="0" cap="none" spc="0" normalizeH="0" baseline="0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Xishuangbanna</a:t>
            </a:r>
            <a:endParaRPr kumimoji="0" lang="en-US" sz="4200" b="0" i="0" u="none" strike="noStrike" kern="0" cap="none" spc="0" normalizeH="0" baseline="0" noProof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28" name="Google Shape;128;p23"/>
          <p:cNvSpPr txBox="1"/>
          <p:nvPr>
            <p:ph type="body" idx="2"/>
          </p:nvPr>
        </p:nvSpPr>
        <p:spPr>
          <a:xfrm>
            <a:off x="4938713" y="723900"/>
            <a:ext cx="3838575" cy="3695700"/>
          </a:xfrm>
        </p:spPr>
        <p:txBody>
          <a:bodyPr wrap="square" lIns="91425" tIns="91425" rIns="91425" bIns="91425" anchor="ctr" anchorCtr="0">
            <a:normAutofit/>
          </a:bodyPr>
          <a:lstStyle/>
          <a:p>
            <a:pPr marL="0" lvl="0" indent="0" algn="l" rtl="0" fontAlgn="auto">
              <a:spcBef>
                <a:spcPts val="0"/>
              </a:spcBef>
              <a:spcAft>
                <a:spcPts val="1200"/>
              </a:spcAft>
              <a:buNone/>
            </a:pPr>
          </a:p>
        </p:txBody>
      </p:sp>
      <p:sp>
        <p:nvSpPr>
          <p:cNvPr id="129" name="Google Shape;129;p23"/>
          <p:cNvSpPr txBox="1"/>
          <p:nvPr>
            <p:ph type="subTitle" idx="1"/>
          </p:nvPr>
        </p:nvSpPr>
        <p:spPr>
          <a:xfrm>
            <a:off x="265113" y="2803525"/>
            <a:ext cx="4044950" cy="1235075"/>
          </a:xfrm>
        </p:spPr>
        <p:txBody>
          <a:bodyPr wrap="square" lIns="91425" tIns="91425" rIns="91425" bIns="91425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 panose="020B0604020202020204"/>
              <a:buNone/>
            </a:pPr>
            <a:r>
              <a:rPr kumimoji="0" lang="en-US" sz="2100" b="0" i="0" u="none" strike="noStrike" kern="0" cap="none" spc="0" normalizeH="0" baseline="0" noProof="1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Ai confini con il Laos</a:t>
            </a:r>
            <a:endParaRPr kumimoji="0" lang="en-US" sz="2100" b="0" i="0" u="none" strike="noStrike" kern="0" cap="none" spc="0" normalizeH="0" baseline="0" noProof="1">
              <a:solidFill>
                <a:schemeClr val="dk2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 panose="020B0604020202020204"/>
              <a:buNone/>
            </a:pPr>
            <a:r>
              <a:rPr kumimoji="0" lang="en-US" sz="2100" b="0" i="0" u="none" strike="noStrike" kern="0" cap="none" spc="0" normalizeH="0" baseline="0" noProof="1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zona tropicale di cultura buddista</a:t>
            </a:r>
            <a:endParaRPr kumimoji="0" lang="en-US" sz="2100" b="0" i="0" u="none" strike="noStrike" kern="0" cap="none" spc="0" normalizeH="0" baseline="0" noProof="1">
              <a:solidFill>
                <a:schemeClr val="dk2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4820" name="Google Shape;130;p23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156075" y="1511300"/>
            <a:ext cx="4824413" cy="2787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5" name="Google Shape;135;p24"/>
          <p:cNvSpPr txBox="1"/>
          <p:nvPr>
            <p:ph type="title"/>
          </p:nvPr>
        </p:nvSpPr>
        <p:spPr>
          <a:xfrm>
            <a:off x="265113" y="1233488"/>
            <a:ext cx="4044950" cy="1482725"/>
          </a:xfrm>
        </p:spPr>
        <p:txBody>
          <a:bodyPr wrap="square" lIns="91425" tIns="91425" rIns="91425" bIns="91425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 panose="020B0604020202020204"/>
              <a:buNone/>
            </a:pPr>
            <a:r>
              <a:rPr kumimoji="0" lang="en-US" sz="4200" b="0" i="0" u="none" strike="noStrike" kern="0" cap="none" spc="0" normalizeH="0" baseline="0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Xishuangbanna</a:t>
            </a:r>
            <a:endParaRPr kumimoji="0" lang="en-US" sz="4200" b="0" i="0" u="none" strike="noStrike" kern="0" cap="none" spc="0" normalizeH="0" baseline="0" noProof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36" name="Google Shape;136;p24"/>
          <p:cNvSpPr txBox="1"/>
          <p:nvPr>
            <p:ph type="body" idx="2"/>
          </p:nvPr>
        </p:nvSpPr>
        <p:spPr>
          <a:xfrm>
            <a:off x="4938713" y="723900"/>
            <a:ext cx="3838575" cy="3695700"/>
          </a:xfrm>
        </p:spPr>
        <p:txBody>
          <a:bodyPr wrap="square" lIns="91425" tIns="91425" rIns="91425" bIns="91425" anchor="ctr" anchorCtr="0">
            <a:normAutofit/>
          </a:bodyPr>
          <a:lstStyle/>
          <a:p>
            <a:pPr marL="0" lvl="0" indent="0" algn="l" rtl="0" fontAlgn="auto">
              <a:spcBef>
                <a:spcPts val="0"/>
              </a:spcBef>
              <a:spcAft>
                <a:spcPts val="1200"/>
              </a:spcAft>
              <a:buNone/>
            </a:pPr>
          </a:p>
        </p:txBody>
      </p:sp>
      <p:sp>
        <p:nvSpPr>
          <p:cNvPr id="137" name="Google Shape;137;p24"/>
          <p:cNvSpPr txBox="1"/>
          <p:nvPr>
            <p:ph type="subTitle" idx="1"/>
          </p:nvPr>
        </p:nvSpPr>
        <p:spPr>
          <a:xfrm>
            <a:off x="265113" y="2803525"/>
            <a:ext cx="4044950" cy="1235075"/>
          </a:xfrm>
        </p:spPr>
        <p:txBody>
          <a:bodyPr wrap="square" lIns="91425" tIns="91425" rIns="91425" bIns="91425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 panose="020B0604020202020204"/>
              <a:buNone/>
            </a:pPr>
            <a:r>
              <a:rPr kumimoji="0" lang="en-US" sz="2100" b="0" i="0" u="none" strike="noStrike" kern="0" cap="none" spc="0" normalizeH="0" baseline="0" noProof="1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Può capitare di vedere gli elefanti</a:t>
            </a:r>
            <a:endParaRPr kumimoji="0" lang="en-US" sz="2100" b="0" i="0" u="none" strike="noStrike" kern="0" cap="none" spc="0" normalizeH="0" baseline="0" noProof="1">
              <a:solidFill>
                <a:schemeClr val="dk2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6868" name="Google Shape;138;p2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178300" y="869950"/>
            <a:ext cx="5143500" cy="2971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" name="Google Shape;143;p25"/>
          <p:cNvSpPr txBox="1"/>
          <p:nvPr>
            <p:ph type="title"/>
          </p:nvPr>
        </p:nvSpPr>
        <p:spPr>
          <a:xfrm>
            <a:off x="265113" y="1233488"/>
            <a:ext cx="4044950" cy="1482725"/>
          </a:xfrm>
        </p:spPr>
        <p:txBody>
          <a:bodyPr wrap="square" lIns="91425" tIns="91425" rIns="91425" bIns="91425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 panose="020B0604020202020204"/>
              <a:buNone/>
            </a:pPr>
            <a:r>
              <a:rPr kumimoji="0" lang="en-US" sz="4200" b="0" i="0" u="none" strike="noStrike" kern="0" cap="none" spc="0" normalizeH="0" baseline="0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Xishuangbanna</a:t>
            </a:r>
            <a:endParaRPr kumimoji="0" lang="en-US" sz="4200" b="0" i="0" u="none" strike="noStrike" kern="0" cap="none" spc="0" normalizeH="0" baseline="0" noProof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44" name="Google Shape;144;p25"/>
          <p:cNvSpPr txBox="1"/>
          <p:nvPr>
            <p:ph type="body" idx="2"/>
          </p:nvPr>
        </p:nvSpPr>
        <p:spPr>
          <a:xfrm>
            <a:off x="4938713" y="723900"/>
            <a:ext cx="3838575" cy="3695700"/>
          </a:xfrm>
        </p:spPr>
        <p:txBody>
          <a:bodyPr wrap="square" lIns="91425" tIns="91425" rIns="91425" bIns="91425" anchor="ctr" anchorCtr="0">
            <a:normAutofit/>
          </a:bodyPr>
          <a:lstStyle/>
          <a:p>
            <a:pPr marL="0" lvl="0" indent="0" algn="l" rtl="0" fontAlgn="auto">
              <a:spcBef>
                <a:spcPts val="0"/>
              </a:spcBef>
              <a:spcAft>
                <a:spcPts val="1200"/>
              </a:spcAft>
              <a:buNone/>
            </a:pPr>
          </a:p>
        </p:txBody>
      </p:sp>
      <p:sp>
        <p:nvSpPr>
          <p:cNvPr id="145" name="Google Shape;145;p25"/>
          <p:cNvSpPr txBox="1"/>
          <p:nvPr>
            <p:ph type="subTitle" idx="1"/>
          </p:nvPr>
        </p:nvSpPr>
        <p:spPr>
          <a:xfrm>
            <a:off x="79375" y="2716213"/>
            <a:ext cx="4044950" cy="1235075"/>
          </a:xfrm>
        </p:spPr>
        <p:txBody>
          <a:bodyPr wrap="square" lIns="91425" tIns="91425" rIns="91425" bIns="91425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 panose="020B0604020202020204"/>
              <a:buNone/>
            </a:pPr>
            <a:r>
              <a:rPr kumimoji="0" lang="en-US" sz="2100" b="0" i="0" u="none" strike="noStrike" kern="0" cap="none" spc="0" normalizeH="0" baseline="0" noProof="1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Tra i più bei giardini tropicali del mondo</a:t>
            </a:r>
            <a:endParaRPr kumimoji="0" lang="en-US" sz="2100" b="0" i="0" u="none" strike="noStrike" kern="0" cap="none" spc="0" normalizeH="0" baseline="0" noProof="1">
              <a:solidFill>
                <a:schemeClr val="dk2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8916" name="Google Shape;146;p25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124325" y="723900"/>
            <a:ext cx="4762500" cy="3810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" name="Google Shape;60;p14"/>
          <p:cNvSpPr txBox="1"/>
          <p:nvPr>
            <p:ph type="title"/>
          </p:nvPr>
        </p:nvSpPr>
        <p:spPr>
          <a:xfrm>
            <a:off x="311150" y="444500"/>
            <a:ext cx="8521700" cy="573088"/>
          </a:xfrm>
        </p:spPr>
        <p:txBody>
          <a:bodyPr wrap="square" lIns="91425" tIns="91425" rIns="91425" bIns="91425" anchor="t" anchorCtr="0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</a:pPr>
            <a:r>
              <a:rPr kumimoji="0" lang="en-US" sz="2800" b="0" i="0" u="none" strike="noStrike" kern="0" cap="none" spc="0" normalizeH="0" baseline="0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PROGRAMMA</a:t>
            </a:r>
            <a:endParaRPr kumimoji="0" lang="en-US" sz="2800" b="0" i="0" u="none" strike="noStrike" kern="0" cap="none" spc="0" normalizeH="0" baseline="0" noProof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61" name="Google Shape;61;p14"/>
          <p:cNvSpPr txBox="1"/>
          <p:nvPr>
            <p:ph type="body" idx="1"/>
          </p:nvPr>
        </p:nvSpPr>
        <p:spPr>
          <a:xfrm>
            <a:off x="311150" y="1152525"/>
            <a:ext cx="8521700" cy="3416300"/>
          </a:xfrm>
        </p:spPr>
        <p:txBody>
          <a:bodyPr wrap="square" lIns="91425" tIns="91425" rIns="91425" bIns="91425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/>
              <a:buNone/>
            </a:pPr>
            <a:r>
              <a:rPr kumimoji="0" lang="en-US" sz="1800" b="0" i="0" u="none" strike="noStrike" kern="0" cap="none" spc="0" normalizeH="0" baseline="0" noProof="1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Giorno 1: VNC-ROM-Chengdu	</a:t>
            </a:r>
            <a:endParaRPr kumimoji="0" lang="en-US" sz="1800" b="0" i="0" u="none" strike="noStrike" kern="0" cap="none" spc="0" normalizeH="0" baseline="0" noProof="1">
              <a:solidFill>
                <a:schemeClr val="dk2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/>
              <a:buNone/>
            </a:pPr>
            <a:r>
              <a:rPr kumimoji="0" lang="en-US" sz="1800" b="0" i="0" u="none" strike="noStrike" kern="0" cap="none" spc="0" normalizeH="0" baseline="0" noProof="1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Giorno 2: Chengdu </a:t>
            </a:r>
            <a:endParaRPr kumimoji="0" lang="en-US" sz="1800" b="0" i="0" u="none" strike="noStrike" kern="0" cap="none" spc="0" normalizeH="0" baseline="0" noProof="1">
              <a:solidFill>
                <a:schemeClr val="dk2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/>
              <a:buNone/>
            </a:pPr>
            <a:r>
              <a:rPr kumimoji="0" lang="en-US" sz="1800" b="0" i="0" u="none" strike="noStrike" kern="0" cap="none" spc="0" normalizeH="0" baseline="0" noProof="1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Giorno 3: museo di Sanxingdui o Jinsha</a:t>
            </a:r>
            <a:endParaRPr kumimoji="0" lang="en-US" sz="1800" b="0" i="0" u="none" strike="noStrike" kern="0" cap="none" spc="0" normalizeH="0" baseline="0" noProof="1">
              <a:solidFill>
                <a:schemeClr val="dk2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/>
              <a:buNone/>
            </a:pPr>
            <a:r>
              <a:rPr kumimoji="0" lang="en-US" sz="1800" b="0" i="0" u="none" strike="noStrike" kern="0" cap="none" spc="0" normalizeH="0" baseline="0" noProof="1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Giorno 4: montagna Qingcheng</a:t>
            </a:r>
            <a:endParaRPr kumimoji="0" lang="en-US" sz="1800" b="0" i="0" u="none" strike="noStrike" kern="0" cap="none" spc="0" normalizeH="0" baseline="0" noProof="1">
              <a:solidFill>
                <a:schemeClr val="dk2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/>
              <a:buNone/>
            </a:pPr>
            <a:r>
              <a:rPr kumimoji="0" lang="en-US" sz="1800" b="0" i="0" u="none" strike="noStrike" kern="0" cap="none" spc="0" normalizeH="0" baseline="0" noProof="1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Giorno 5: Chengdu - Kunming in treno</a:t>
            </a:r>
            <a:endParaRPr kumimoji="0" lang="en-US" sz="1800" b="0" i="0" u="none" strike="noStrike" kern="0" cap="none" spc="0" normalizeH="0" baseline="0" noProof="1">
              <a:solidFill>
                <a:schemeClr val="dk2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/>
              <a:buNone/>
            </a:pPr>
            <a:r>
              <a:rPr kumimoji="0" lang="en-US" sz="1800" b="0" i="0" u="none" strike="noStrike" kern="0" cap="none" spc="0" normalizeH="0" baseline="0" noProof="1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Giorno 6: Kunming (possibilità di gita a Wenshan)</a:t>
            </a:r>
            <a:endParaRPr kumimoji="0" lang="en-US" sz="1800" b="0" i="0" u="none" strike="noStrike" kern="0" cap="none" spc="0" normalizeH="0" baseline="0" noProof="1">
              <a:solidFill>
                <a:schemeClr val="dk2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 panose="020B0604020202020204"/>
              <a:buNone/>
            </a:pPr>
            <a:r>
              <a:rPr kumimoji="0" lang="en-US" sz="1800" b="0" i="0" u="none" strike="noStrike" kern="0" cap="none" spc="0" normalizeH="0" baseline="0" noProof="1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Giorno 7: Kunming - Dali </a:t>
            </a:r>
            <a:endParaRPr kumimoji="0" lang="en-US" sz="1800" b="0" i="0" u="none" strike="noStrike" kern="0" cap="none" spc="0" normalizeH="0" baseline="0" noProof="1">
              <a:solidFill>
                <a:schemeClr val="dk2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" name="Google Shape;66;p15"/>
          <p:cNvSpPr txBox="1"/>
          <p:nvPr>
            <p:ph type="body" idx="1"/>
          </p:nvPr>
        </p:nvSpPr>
        <p:spPr>
          <a:xfrm>
            <a:off x="303213" y="554038"/>
            <a:ext cx="8529638" cy="4014788"/>
          </a:xfrm>
        </p:spPr>
        <p:txBody>
          <a:bodyPr wrap="square" lIns="91425" tIns="91425" rIns="91425" bIns="91425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/>
              <a:buNone/>
            </a:pPr>
            <a:r>
              <a:rPr kumimoji="0" lang="en-US" sz="1800" b="0" i="0" u="none" strike="noStrike" kern="0" cap="none" spc="0" normalizeH="0" baseline="0" noProof="1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Giorno 8: Dali	</a:t>
            </a:r>
            <a:endParaRPr kumimoji="0" lang="en-US" sz="1800" b="0" i="0" u="none" strike="noStrike" kern="0" cap="none" spc="0" normalizeH="0" baseline="0" noProof="1">
              <a:solidFill>
                <a:schemeClr val="dk2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/>
              <a:buNone/>
            </a:pPr>
            <a:r>
              <a:rPr kumimoji="0" lang="en-US" sz="1800" b="0" i="0" u="none" strike="noStrike" kern="0" cap="none" spc="0" normalizeH="0" baseline="0" noProof="1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Giorno 9: Dali - Tengchong </a:t>
            </a:r>
            <a:endParaRPr kumimoji="0" lang="en-US" sz="1800" b="0" i="0" u="none" strike="noStrike" kern="0" cap="none" spc="0" normalizeH="0" baseline="0" noProof="1">
              <a:solidFill>
                <a:schemeClr val="dk2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/>
              <a:buNone/>
            </a:pPr>
            <a:r>
              <a:rPr kumimoji="0" lang="en-US" sz="1800" b="0" i="0" u="none" strike="noStrike" kern="0" cap="none" spc="0" normalizeH="0" baseline="0" noProof="1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Giorno 10: Tengchong </a:t>
            </a:r>
            <a:endParaRPr kumimoji="0" lang="en-US" sz="1800" b="0" i="0" u="none" strike="noStrike" kern="0" cap="none" spc="0" normalizeH="0" baseline="0" noProof="1">
              <a:solidFill>
                <a:schemeClr val="dk2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/>
              <a:buNone/>
            </a:pPr>
            <a:r>
              <a:rPr kumimoji="0" lang="en-US" sz="1800" b="0" i="0" u="none" strike="noStrike" kern="0" cap="none" spc="0" normalizeH="0" baseline="0" noProof="1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Giorno 11: Tengchong - Xishuangbanna</a:t>
            </a:r>
            <a:endParaRPr kumimoji="0" lang="en-US" sz="1800" b="0" i="0" u="none" strike="noStrike" kern="0" cap="none" spc="0" normalizeH="0" baseline="0" noProof="1">
              <a:solidFill>
                <a:schemeClr val="dk2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/>
              <a:buNone/>
            </a:pPr>
            <a:r>
              <a:rPr kumimoji="0" lang="en-US" sz="1800" b="0" i="0" u="none" strike="noStrike" kern="0" cap="none" spc="0" normalizeH="0" baseline="0" noProof="1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Giorno 12: Xishuangbanna</a:t>
            </a:r>
            <a:endParaRPr kumimoji="0" lang="en-US" sz="1800" b="0" i="0" u="none" strike="noStrike" kern="0" cap="none" spc="0" normalizeH="0" baseline="0" noProof="1">
              <a:solidFill>
                <a:schemeClr val="dk2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/>
              <a:buNone/>
            </a:pPr>
            <a:r>
              <a:rPr kumimoji="0" lang="en-US" sz="1800" b="0" i="0" u="none" strike="noStrike" kern="0" cap="none" spc="0" normalizeH="0" baseline="0" noProof="1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Giorno 13: Xishuangbanna </a:t>
            </a:r>
            <a:endParaRPr kumimoji="0" lang="en-US" sz="1800" b="0" i="0" u="none" strike="noStrike" kern="0" cap="none" spc="0" normalizeH="0" baseline="0" noProof="1">
              <a:solidFill>
                <a:schemeClr val="dk2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/>
              <a:buNone/>
            </a:pPr>
            <a:r>
              <a:rPr kumimoji="0" lang="en-US" sz="1800" b="0" i="0" u="none" strike="noStrike" kern="0" cap="none" spc="0" normalizeH="0" baseline="0" noProof="1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Giorno 14: Xishuangbanna - Chengdu (aereo)</a:t>
            </a:r>
            <a:endParaRPr kumimoji="0" lang="en-US" sz="1800" b="0" i="0" u="none" strike="noStrike" kern="0" cap="none" spc="0" normalizeH="0" baseline="0" noProof="1">
              <a:solidFill>
                <a:schemeClr val="dk2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 panose="020B0604020202020204"/>
              <a:buNone/>
            </a:pPr>
            <a:r>
              <a:rPr kumimoji="0" lang="en-US" sz="1800" b="0" i="0" u="none" strike="noStrike" kern="0" cap="none" spc="0" normalizeH="0" baseline="0" noProof="1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Giorno 15: Chengdu - Roma - Venezia</a:t>
            </a:r>
            <a:endParaRPr kumimoji="0" lang="en-US" sz="1800" b="0" i="0" u="none" strike="noStrike" kern="0" cap="none" spc="0" normalizeH="0" baseline="0" noProof="1">
              <a:solidFill>
                <a:schemeClr val="dk2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" name="Google Shape;71;p16"/>
          <p:cNvSpPr txBox="1"/>
          <p:nvPr>
            <p:ph type="title"/>
          </p:nvPr>
        </p:nvSpPr>
        <p:spPr>
          <a:xfrm>
            <a:off x="265113" y="1233488"/>
            <a:ext cx="4044950" cy="1482725"/>
          </a:xfrm>
        </p:spPr>
        <p:txBody>
          <a:bodyPr wrap="square" lIns="91425" tIns="91425" rIns="91425" bIns="91425" anchor="b" anchorCtr="0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 panose="020B0604020202020204"/>
              <a:buNone/>
            </a:pPr>
            <a:r>
              <a:rPr kumimoji="0" lang="en-US" sz="4200" b="0" i="0" u="none" strike="noStrike" kern="0" cap="none" spc="0" normalizeH="0" baseline="0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Chengdu</a:t>
            </a:r>
            <a:endParaRPr kumimoji="0" lang="en-US" sz="4200" b="0" i="0" u="none" strike="noStrike" kern="0" cap="none" spc="0" normalizeH="0" baseline="0" noProof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2" name="Google Shape;72;p16"/>
          <p:cNvSpPr txBox="1"/>
          <p:nvPr>
            <p:ph type="body" idx="2"/>
          </p:nvPr>
        </p:nvSpPr>
        <p:spPr>
          <a:xfrm>
            <a:off x="4938713" y="723900"/>
            <a:ext cx="3838575" cy="3695700"/>
          </a:xfrm>
        </p:spPr>
        <p:txBody>
          <a:bodyPr wrap="square" lIns="91425" tIns="91425" rIns="91425" bIns="91425" anchor="ctr" anchorCtr="0">
            <a:normAutofit/>
          </a:bodyPr>
          <a:lstStyle/>
          <a:p>
            <a:pPr marL="0" lvl="0" indent="0" algn="l" rtl="0" fontAlgn="auto">
              <a:spcBef>
                <a:spcPts val="0"/>
              </a:spcBef>
              <a:spcAft>
                <a:spcPts val="1200"/>
              </a:spcAft>
              <a:buNone/>
            </a:pPr>
          </a:p>
        </p:txBody>
      </p:sp>
      <p:sp>
        <p:nvSpPr>
          <p:cNvPr id="73" name="Google Shape;73;p16"/>
          <p:cNvSpPr txBox="1"/>
          <p:nvPr>
            <p:ph type="subTitle" idx="1"/>
          </p:nvPr>
        </p:nvSpPr>
        <p:spPr>
          <a:xfrm>
            <a:off x="265113" y="2803525"/>
            <a:ext cx="4044950" cy="1235075"/>
          </a:xfrm>
        </p:spPr>
        <p:txBody>
          <a:bodyPr wrap="square" lIns="91425" tIns="91425" rIns="91425" bIns="91425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 panose="020B0604020202020204"/>
              <a:buNone/>
            </a:pPr>
            <a:r>
              <a:rPr kumimoji="0" lang="en-US" sz="2100" b="0" i="0" u="none" strike="noStrike" kern="0" cap="none" spc="0" normalizeH="0" baseline="0" noProof="1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Montagna Qingcheng sacra al Taoismo</a:t>
            </a:r>
            <a:endParaRPr kumimoji="0" lang="en-US" sz="2100" b="0" i="0" u="none" strike="noStrike" kern="0" cap="none" spc="0" normalizeH="0" baseline="0" noProof="1">
              <a:solidFill>
                <a:schemeClr val="dk2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20484" name="Google Shape;74;p16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310063" y="1265238"/>
            <a:ext cx="4833937" cy="27924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9" name="Google Shape;79;p17"/>
          <p:cNvSpPr txBox="1"/>
          <p:nvPr>
            <p:ph type="title"/>
          </p:nvPr>
        </p:nvSpPr>
        <p:spPr>
          <a:xfrm>
            <a:off x="2092325" y="222250"/>
            <a:ext cx="4702175" cy="1482725"/>
          </a:xfrm>
        </p:spPr>
        <p:txBody>
          <a:bodyPr wrap="square" lIns="91425" tIns="91425" rIns="91425" bIns="91425" anchor="b" anchorCtr="0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 panose="020B0604020202020204"/>
              <a:buNone/>
            </a:pPr>
            <a:r>
              <a:rPr kumimoji="0" lang="en-US" sz="4200" b="0" i="0" u="none" strike="noStrike" kern="0" cap="none" spc="0" normalizeH="0" baseline="0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Museo Jinsha, antica cultura locale </a:t>
            </a:r>
            <a:endParaRPr kumimoji="0" lang="en-US" sz="4200" b="0" i="0" u="none" strike="noStrike" kern="0" cap="none" spc="0" normalizeH="0" baseline="0" noProof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80" name="Google Shape;80;p17"/>
          <p:cNvSpPr txBox="1"/>
          <p:nvPr>
            <p:ph type="body" idx="2"/>
          </p:nvPr>
        </p:nvSpPr>
        <p:spPr>
          <a:xfrm>
            <a:off x="4938713" y="723900"/>
            <a:ext cx="3838575" cy="3695700"/>
          </a:xfrm>
        </p:spPr>
        <p:txBody>
          <a:bodyPr wrap="square" lIns="91425" tIns="91425" rIns="91425" bIns="91425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/>
              <a:buNone/>
            </a:pPr>
            <a:endParaRPr kumimoji="0" sz="1800" b="0" i="0" u="none" strike="noStrike" kern="0" cap="none" spc="0" normalizeH="0" baseline="0" noProof="1">
              <a:solidFill>
                <a:schemeClr val="dk2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 panose="020B0604020202020204"/>
              <a:buNone/>
            </a:pPr>
            <a:endParaRPr kumimoji="0" sz="1800" b="0" i="0" u="none" strike="noStrike" kern="0" cap="none" spc="0" normalizeH="0" baseline="0" noProof="1">
              <a:solidFill>
                <a:schemeClr val="dk2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81" name="Google Shape;81;p17"/>
          <p:cNvSpPr txBox="1"/>
          <p:nvPr>
            <p:ph type="subTitle" idx="1"/>
          </p:nvPr>
        </p:nvSpPr>
        <p:spPr>
          <a:xfrm>
            <a:off x="265113" y="2803525"/>
            <a:ext cx="4044950" cy="1235075"/>
          </a:xfrm>
        </p:spPr>
        <p:txBody>
          <a:bodyPr wrap="square" lIns="91425" tIns="91425" rIns="91425" bIns="91425" anchor="t" anchorCtr="0">
            <a:normAutofit/>
          </a:bodyPr>
          <a:lstStyle/>
          <a:p>
            <a:pPr marL="0" lvl="0" indent="0" algn="ctr" rtl="0" fontAlgn="auto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22532" name="Google Shape;82;p17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1901825"/>
            <a:ext cx="9144000" cy="26527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" name="Google Shape;87;p18"/>
          <p:cNvSpPr txBox="1"/>
          <p:nvPr>
            <p:ph type="title"/>
          </p:nvPr>
        </p:nvSpPr>
        <p:spPr>
          <a:xfrm>
            <a:off x="265113" y="1233488"/>
            <a:ext cx="4044950" cy="1482725"/>
          </a:xfrm>
        </p:spPr>
        <p:txBody>
          <a:bodyPr wrap="square" lIns="91425" tIns="91425" rIns="91425" bIns="91425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 panose="020B0604020202020204"/>
              <a:buNone/>
            </a:pPr>
            <a:r>
              <a:rPr kumimoji="0" lang="en-US" sz="4200" b="0" i="0" u="none" strike="noStrike" kern="0" cap="none" spc="0" normalizeH="0" baseline="0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KUNMING</a:t>
            </a:r>
            <a:endParaRPr kumimoji="0" lang="en-US" sz="4200" b="0" i="0" u="none" strike="noStrike" kern="0" cap="none" spc="0" normalizeH="0" baseline="0" noProof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88" name="Google Shape;88;p18"/>
          <p:cNvSpPr txBox="1"/>
          <p:nvPr>
            <p:ph type="body" idx="2"/>
          </p:nvPr>
        </p:nvSpPr>
        <p:spPr>
          <a:xfrm>
            <a:off x="4938713" y="723900"/>
            <a:ext cx="3838575" cy="3695700"/>
          </a:xfrm>
        </p:spPr>
        <p:txBody>
          <a:bodyPr wrap="square" lIns="91425" tIns="91425" rIns="91425" bIns="91425" anchor="ctr" anchorCtr="0">
            <a:normAutofit/>
          </a:bodyPr>
          <a:lstStyle/>
          <a:p>
            <a:pPr marL="0" lvl="0" indent="0" algn="l" rtl="0" fontAlgn="auto">
              <a:spcBef>
                <a:spcPts val="0"/>
              </a:spcBef>
              <a:spcAft>
                <a:spcPts val="1200"/>
              </a:spcAft>
              <a:buNone/>
            </a:pPr>
          </a:p>
        </p:txBody>
      </p:sp>
      <p:sp>
        <p:nvSpPr>
          <p:cNvPr id="89" name="Google Shape;89;p18"/>
          <p:cNvSpPr txBox="1"/>
          <p:nvPr>
            <p:ph type="subTitle" idx="1"/>
          </p:nvPr>
        </p:nvSpPr>
        <p:spPr>
          <a:xfrm>
            <a:off x="265113" y="2803525"/>
            <a:ext cx="4044950" cy="1235075"/>
          </a:xfrm>
        </p:spPr>
        <p:txBody>
          <a:bodyPr wrap="square" lIns="91425" tIns="91425" rIns="91425" bIns="91425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 panose="020B0604020202020204"/>
              <a:buNone/>
            </a:pPr>
            <a:r>
              <a:rPr kumimoji="0" lang="en-US" sz="2100" b="0" i="0" u="none" strike="noStrike" kern="0" cap="none" spc="0" normalizeH="0" baseline="0" noProof="1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Visita città</a:t>
            </a:r>
            <a:endParaRPr kumimoji="0" lang="en-US" sz="2100" b="0" i="0" u="none" strike="noStrike" kern="0" cap="none" spc="0" normalizeH="0" baseline="0" noProof="1">
              <a:solidFill>
                <a:schemeClr val="dk2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24580" name="Google Shape;90;p18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938713" y="636588"/>
            <a:ext cx="3624262" cy="34020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" name="Google Shape;95;p19"/>
          <p:cNvSpPr txBox="1"/>
          <p:nvPr>
            <p:ph type="title"/>
          </p:nvPr>
        </p:nvSpPr>
        <p:spPr>
          <a:xfrm>
            <a:off x="-141287" y="1089025"/>
            <a:ext cx="4044950" cy="1482725"/>
          </a:xfrm>
        </p:spPr>
        <p:txBody>
          <a:bodyPr wrap="square" lIns="91425" tIns="91425" rIns="91425" bIns="91425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 panose="020B0604020202020204"/>
              <a:buNone/>
            </a:pPr>
            <a:r>
              <a:rPr kumimoji="0" lang="en-US" sz="4200" b="0" i="0" u="none" strike="noStrike" kern="0" cap="none" spc="0" normalizeH="0" baseline="0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DALI</a:t>
            </a:r>
            <a:endParaRPr kumimoji="0" lang="en-US" sz="4200" b="0" i="0" u="none" strike="noStrike" kern="0" cap="none" spc="0" normalizeH="0" baseline="0" noProof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96" name="Google Shape;96;p19"/>
          <p:cNvSpPr txBox="1"/>
          <p:nvPr>
            <p:ph type="body" idx="2"/>
          </p:nvPr>
        </p:nvSpPr>
        <p:spPr>
          <a:xfrm>
            <a:off x="4938713" y="723900"/>
            <a:ext cx="3838575" cy="3695700"/>
          </a:xfrm>
        </p:spPr>
        <p:txBody>
          <a:bodyPr wrap="square" lIns="91425" tIns="91425" rIns="91425" bIns="91425" anchor="ctr" anchorCtr="0">
            <a:normAutofit/>
          </a:bodyPr>
          <a:lstStyle/>
          <a:p>
            <a:pPr marL="0" lvl="0" indent="0" algn="l" rtl="0" fontAlgn="auto">
              <a:spcBef>
                <a:spcPts val="0"/>
              </a:spcBef>
              <a:spcAft>
                <a:spcPts val="1200"/>
              </a:spcAft>
              <a:buNone/>
            </a:pPr>
          </a:p>
        </p:txBody>
      </p:sp>
      <p:sp>
        <p:nvSpPr>
          <p:cNvPr id="97" name="Google Shape;97;p19"/>
          <p:cNvSpPr txBox="1"/>
          <p:nvPr>
            <p:ph type="subTitle" idx="1"/>
          </p:nvPr>
        </p:nvSpPr>
        <p:spPr>
          <a:xfrm>
            <a:off x="265113" y="2803525"/>
            <a:ext cx="3230563" cy="1235075"/>
          </a:xfrm>
        </p:spPr>
        <p:txBody>
          <a:bodyPr wrap="square" lIns="91425" tIns="91425" rIns="91425" bIns="91425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 panose="020B0604020202020204"/>
              <a:buNone/>
            </a:pPr>
            <a:r>
              <a:rPr kumimoji="0" lang="en-US" sz="2100" b="0" i="0" u="none" strike="noStrike" kern="0" cap="none" spc="0" normalizeH="0" baseline="0" noProof="1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Bellissima cittadina ai bordi di o splendido lago</a:t>
            </a:r>
            <a:endParaRPr kumimoji="0" lang="en-US" sz="2100" b="0" i="0" u="none" strike="noStrike" kern="0" cap="none" spc="0" normalizeH="0" baseline="0" noProof="1">
              <a:solidFill>
                <a:schemeClr val="dk2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26628" name="Google Shape;98;p19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3702050" y="481013"/>
            <a:ext cx="5286375" cy="4429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3" name="Google Shape;103;p20"/>
          <p:cNvSpPr txBox="1"/>
          <p:nvPr>
            <p:ph type="title"/>
          </p:nvPr>
        </p:nvSpPr>
        <p:spPr>
          <a:xfrm>
            <a:off x="265113" y="1233488"/>
            <a:ext cx="4044950" cy="1482725"/>
          </a:xfrm>
        </p:spPr>
        <p:txBody>
          <a:bodyPr wrap="square" lIns="91425" tIns="91425" rIns="91425" bIns="91425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 panose="020B0604020202020204"/>
              <a:buNone/>
            </a:pPr>
            <a:r>
              <a:rPr kumimoji="0" lang="en-US" sz="4200" b="0" i="0" u="none" strike="noStrike" kern="0" cap="none" spc="0" normalizeH="0" baseline="0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DALI</a:t>
            </a:r>
            <a:endParaRPr kumimoji="0" lang="en-US" sz="4200" b="0" i="0" u="none" strike="noStrike" kern="0" cap="none" spc="0" normalizeH="0" baseline="0" noProof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4" name="Google Shape;104;p20"/>
          <p:cNvSpPr txBox="1"/>
          <p:nvPr>
            <p:ph type="body" idx="2"/>
          </p:nvPr>
        </p:nvSpPr>
        <p:spPr>
          <a:xfrm>
            <a:off x="4938713" y="723900"/>
            <a:ext cx="3838575" cy="3695700"/>
          </a:xfrm>
        </p:spPr>
        <p:txBody>
          <a:bodyPr wrap="square" lIns="91425" tIns="91425" rIns="91425" bIns="91425" anchor="ctr" anchorCtr="0">
            <a:normAutofit/>
          </a:bodyPr>
          <a:lstStyle/>
          <a:p>
            <a:pPr marL="0" lvl="0" indent="0" algn="l" rtl="0" fontAlgn="auto">
              <a:spcBef>
                <a:spcPts val="0"/>
              </a:spcBef>
              <a:spcAft>
                <a:spcPts val="1200"/>
              </a:spcAft>
              <a:buNone/>
            </a:pPr>
          </a:p>
        </p:txBody>
      </p:sp>
      <p:sp>
        <p:nvSpPr>
          <p:cNvPr id="105" name="Google Shape;105;p20"/>
          <p:cNvSpPr txBox="1"/>
          <p:nvPr>
            <p:ph type="subTitle" idx="1"/>
          </p:nvPr>
        </p:nvSpPr>
        <p:spPr>
          <a:xfrm>
            <a:off x="265113" y="2803525"/>
            <a:ext cx="4044950" cy="1235075"/>
          </a:xfrm>
        </p:spPr>
        <p:txBody>
          <a:bodyPr wrap="square" lIns="91425" tIns="91425" rIns="91425" bIns="91425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 panose="020B0604020202020204"/>
              <a:buNone/>
            </a:pPr>
            <a:r>
              <a:rPr kumimoji="0" lang="en-US" sz="2100" b="0" i="0" u="none" strike="noStrike" kern="0" cap="none" spc="0" normalizeH="0" baseline="0" noProof="1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vecchio borgo</a:t>
            </a:r>
            <a:endParaRPr kumimoji="0" lang="en-US" sz="2100" b="0" i="0" u="none" strike="noStrike" kern="0" cap="none" spc="0" normalizeH="0" baseline="0" noProof="1">
              <a:solidFill>
                <a:schemeClr val="dk2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28676" name="Google Shape;106;p20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054600" y="1031875"/>
            <a:ext cx="3836988" cy="2747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1" name="Google Shape;111;p21"/>
          <p:cNvSpPr txBox="1"/>
          <p:nvPr>
            <p:ph type="title"/>
          </p:nvPr>
        </p:nvSpPr>
        <p:spPr>
          <a:xfrm>
            <a:off x="265113" y="1233488"/>
            <a:ext cx="3425825" cy="881063"/>
          </a:xfrm>
        </p:spPr>
        <p:txBody>
          <a:bodyPr wrap="square" lIns="91425" tIns="91425" rIns="91425" bIns="91425" anchor="b" anchorCtr="0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 panose="020B0604020202020204"/>
              <a:buNone/>
            </a:pPr>
            <a:r>
              <a:rPr kumimoji="0" lang="en-US" sz="4200" b="0" i="0" u="none" strike="noStrike" kern="0" cap="none" spc="0" normalizeH="0" baseline="0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TENGCHONG</a:t>
            </a:r>
            <a:endParaRPr kumimoji="0" lang="en-US" sz="4200" b="0" i="0" u="none" strike="noStrike" kern="0" cap="none" spc="0" normalizeH="0" baseline="0" noProof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12" name="Google Shape;112;p21"/>
          <p:cNvSpPr txBox="1"/>
          <p:nvPr>
            <p:ph type="body" idx="2"/>
          </p:nvPr>
        </p:nvSpPr>
        <p:spPr>
          <a:xfrm>
            <a:off x="4938713" y="723900"/>
            <a:ext cx="3838575" cy="3695700"/>
          </a:xfrm>
        </p:spPr>
        <p:txBody>
          <a:bodyPr wrap="square" lIns="91425" tIns="91425" rIns="91425" bIns="91425" anchor="ctr" anchorCtr="0">
            <a:normAutofit/>
          </a:bodyPr>
          <a:lstStyle/>
          <a:p>
            <a:pPr marL="0" lvl="0" indent="0" algn="l" rtl="0" fontAlgn="auto">
              <a:spcBef>
                <a:spcPts val="0"/>
              </a:spcBef>
              <a:spcAft>
                <a:spcPts val="1200"/>
              </a:spcAft>
              <a:buNone/>
            </a:pPr>
          </a:p>
        </p:txBody>
      </p:sp>
      <p:sp>
        <p:nvSpPr>
          <p:cNvPr id="113" name="Google Shape;113;p21"/>
          <p:cNvSpPr txBox="1"/>
          <p:nvPr>
            <p:ph type="subTitle" idx="1"/>
          </p:nvPr>
        </p:nvSpPr>
        <p:spPr>
          <a:xfrm>
            <a:off x="176213" y="2660650"/>
            <a:ext cx="3514725" cy="1227138"/>
          </a:xfrm>
        </p:spPr>
        <p:txBody>
          <a:bodyPr wrap="square" lIns="91425" tIns="91425" rIns="91425" bIns="91425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 panose="020B0604020202020204"/>
              <a:buNone/>
            </a:pPr>
            <a:r>
              <a:rPr kumimoji="0" lang="en-US" sz="2100" b="0" i="0" u="none" strike="noStrike" kern="0" cap="none" spc="0" normalizeH="0" baseline="0" noProof="1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Antico borgo con terme di orgine vulcanica</a:t>
            </a:r>
            <a:endParaRPr kumimoji="0" lang="en-US" sz="2100" b="0" i="0" u="none" strike="noStrike" kern="0" cap="none" spc="0" normalizeH="0" baseline="0" noProof="1">
              <a:solidFill>
                <a:schemeClr val="dk2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0724" name="Google Shape;114;p21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3794125" y="723900"/>
            <a:ext cx="5465763" cy="41005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893</Words>
  <Application>WPS 演示</Application>
  <PresentationFormat/>
  <Paragraphs>62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SimSun</vt:lpstr>
      <vt:lpstr>Wingdings</vt:lpstr>
      <vt:lpstr>Arial</vt:lpstr>
      <vt:lpstr>Microsoft YaHei</vt:lpstr>
      <vt:lpstr>Arial Unicode MS</vt:lpstr>
      <vt:lpstr>Simple Light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Viaggio avventura</dc:title>
  <dc:creator/>
  <cp:lastModifiedBy>WPS_1644004322</cp:lastModifiedBy>
  <cp:revision>2</cp:revision>
  <dcterms:created xsi:type="dcterms:W3CDTF">2024-06-29T16:49:02Z</dcterms:created>
  <dcterms:modified xsi:type="dcterms:W3CDTF">2024-10-03T20:28:27Z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3F357F0E387E476F8D91607484284EB9_13</vt:lpwstr>
  </property>
  <property fmtid="{D5CDD505-2E9C-101B-9397-08002B2CF9AE}" pid="3" name="KSOProductBuildVer">
    <vt:lpwstr>2052-12.1.0.17147</vt:lpwstr>
  </property>
</Properties>
</file>