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3500"/>
  <p:notesSz cx="6858000" cy="9144000"/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1ab82d5b1_0_6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e1ab82d5b1_0_6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1ab82d5b1_0_6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e1ab82d5b1_0_6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1ab82d5b1_0_7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1ab82d5b1_0_7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1ab82d5b1_0_8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e1ab82d5b1_0_8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647772691_0_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e647772691_0_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647772691_0_1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e647772691_0_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e1ab82d5b1_0_9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e1ab82d5b1_0_9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e1ab82d5b1_0_9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e1ab82d5b1_0_9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e1ab82d5b1_0_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e1ab82d5b1_0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e1ab82d5b1_0_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e1ab82d5b1_0_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1ab82d5b1_0_1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1ab82d5b1_0_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1ab82d5b1_0_4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e1ab82d5b1_0_4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1ab82d5b1_0_5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1ab82d5b1_0_5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e1ab82d5b1_0_5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e1ab82d5b1_0_5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535775"/>
            <a:ext cx="8520600" cy="226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TFangsong" panose="02010600040101010101" charset="-122"/>
                <a:ea typeface="STFangsong" panose="02010600040101010101" charset="-122"/>
              </a:rPr>
              <a:t>CINA le grandi capitali:</a:t>
            </a:r>
            <a:endParaRPr lang="en-US">
              <a:latin typeface="STFangsong" panose="02010600040101010101" charset="-122"/>
              <a:ea typeface="STFangsong" panose="02010600040101010101" charset="-122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TFangsong" panose="02010600040101010101" charset="-122"/>
                <a:ea typeface="STFangsong" panose="02010600040101010101" charset="-122"/>
              </a:rPr>
              <a:t> Shanghai, Beijing, Xi’an, Chengdu</a:t>
            </a:r>
            <a:endParaRPr lang="en-US">
              <a:latin typeface="STFangsong" panose="02010600040101010101" charset="-122"/>
              <a:ea typeface="STFangsong" panose="02010600040101010101" charset="-122"/>
            </a:endParaRPr>
          </a:p>
        </p:txBody>
      </p:sp>
      <p:sp>
        <p:nvSpPr>
          <p:cNvPr id="55" name="Google Shape;55;p13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 giorni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-124700" y="1570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</a:t>
            </a:r>
            <a:r>
              <a:rPr lang="en-US"/>
              <a:t>hanghai</a:t>
            </a:r>
            <a:endParaRPr lang="en-US"/>
          </a:p>
        </p:txBody>
      </p:sp>
      <p:sp>
        <p:nvSpPr>
          <p:cNvPr id="121" name="Google Shape;121;p22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413975" y="819550"/>
            <a:ext cx="5654350" cy="37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2322900" y="-97025"/>
            <a:ext cx="4045200" cy="10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Beijing</a:t>
            </a:r>
            <a:endParaRPr lang="en-US"/>
          </a:p>
        </p:txBody>
      </p:sp>
      <p:sp>
        <p:nvSpPr>
          <p:cNvPr id="128" name="Google Shape;128;p23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219400" y="1091300"/>
            <a:ext cx="6546125" cy="388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1950450" y="0"/>
            <a:ext cx="40452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Grande Muraglia </a:t>
            </a:r>
            <a:endParaRPr lang="en-US"/>
          </a:p>
        </p:txBody>
      </p:sp>
      <p:sp>
        <p:nvSpPr>
          <p:cNvPr id="135" name="Google Shape;135;p24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189475" y="981313"/>
            <a:ext cx="6576049" cy="390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Beijing</a:t>
            </a:r>
            <a:endParaRPr lang="en-US"/>
          </a:p>
        </p:txBody>
      </p:sp>
      <p:sp>
        <p:nvSpPr>
          <p:cNvPr id="142" name="Google Shape;142;p25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" name="Google Shape;143;p25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63244" y="1043325"/>
            <a:ext cx="8017506" cy="38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/>
        </p:nvSpPr>
        <p:spPr>
          <a:xfrm>
            <a:off x="2254325" y="287450"/>
            <a:ext cx="44697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BEIJING, tra il vecchio e il nuovo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Xi’an</a:t>
            </a:r>
            <a:endParaRPr lang="en-US"/>
          </a:p>
        </p:txBody>
      </p:sp>
      <p:sp>
        <p:nvSpPr>
          <p:cNvPr id="151" name="Google Shape;151;p26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Esercito di Terracotta</a:t>
            </a:r>
            <a:endParaRPr lang="en-US"/>
          </a:p>
        </p:txBody>
      </p:sp>
      <p:sp>
        <p:nvSpPr>
          <p:cNvPr id="152" name="Google Shape;152;p26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720650" y="802075"/>
            <a:ext cx="51435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Xi’an</a:t>
            </a:r>
            <a:endParaRPr lang="en-US"/>
          </a:p>
        </p:txBody>
      </p:sp>
      <p:sp>
        <p:nvSpPr>
          <p:cNvPr id="159" name="Google Shape;159;p27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Passeggiata sulle mura di cinta</a:t>
            </a:r>
            <a:endParaRPr lang="en-US"/>
          </a:p>
        </p:txBody>
      </p:sp>
      <p:sp>
        <p:nvSpPr>
          <p:cNvPr id="160" name="Google Shape;160;p27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824000" y="1351625"/>
            <a:ext cx="3952500" cy="2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1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Giorno 1: volo diretto Venezia - Shanghai</a:t>
            </a:r>
            <a:endParaRPr lang="en-US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Giorno 2: </a:t>
            </a:r>
            <a:r>
              <a:rPr lang="en-US"/>
              <a:t> visita città (giardino di Yu, Tempio del Budda di Giada, il Bund)</a:t>
            </a:r>
            <a:endParaRPr lang="en-US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Giorno 3: visita villaggi nelle vicinanze (come Wuzhen), spostamento in pullman.</a:t>
            </a:r>
            <a:endParaRPr lang="en-US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Giorno 4: Shanghai - Beijing (treno veloce)</a:t>
            </a:r>
            <a:endParaRPr lang="en-US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Giorno 5: Beijing </a:t>
            </a:r>
            <a:r>
              <a:rPr lang="en-US"/>
              <a:t> visita città (Città Proibita, Tempio del Cielo, Palazzo d’Estate)</a:t>
            </a:r>
            <a:endParaRPr lang="en-US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Giorno 5: Grande Muraglia (in pullman da Pechino)</a:t>
            </a:r>
            <a:endParaRPr lang="en-US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Giorno 6: Beijing shopping</a:t>
            </a:r>
            <a:endParaRPr lang="en-US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Giorno 7: Beijing - Xi’an (in treno)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15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Giorno 8: Xi’an, i Guerrieri di terracotta, sera al parco delle due Torri</a:t>
            </a:r>
            <a:endParaRPr lang="en-US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Giorno 9: Xi’an - Chengdu (in treno)</a:t>
            </a:r>
            <a:endParaRPr lang="en-US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Giorno 12: visita Chengdu </a:t>
            </a:r>
            <a:endParaRPr lang="en-US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Giorno 13: Museo di Sanxingdui (in pullman)</a:t>
            </a:r>
            <a:endParaRPr lang="en-US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Giorno 14: Chengdu - Shanghai (treno o aereo)</a:t>
            </a:r>
            <a:endParaRPr lang="en-US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Giorno 15: volo di ritorno Shanghai - Venezia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Chengdu </a:t>
            </a:r>
            <a:endParaRPr lang="en-US"/>
          </a:p>
        </p:txBody>
      </p:sp>
      <p:sp>
        <p:nvSpPr>
          <p:cNvPr id="73" name="Google Shape;73;p16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sp>
        <p:nvSpPr>
          <p:cNvPr id="74" name="Google Shape;74;p16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Parco dei bambù (abitazione di Du Fu) </a:t>
            </a:r>
            <a:endParaRPr lang="en-US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310700" y="837300"/>
            <a:ext cx="4963549" cy="33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Chengdu</a:t>
            </a:r>
            <a:endParaRPr lang="en-US"/>
          </a:p>
        </p:txBody>
      </p:sp>
      <p:sp>
        <p:nvSpPr>
          <p:cNvPr id="81" name="Google Shape;81;p17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Monte Qingcheng </a:t>
            </a:r>
            <a:endParaRPr lang="en-US"/>
          </a:p>
        </p:txBody>
      </p:sp>
      <p:sp>
        <p:nvSpPr>
          <p:cNvPr id="82" name="Google Shape;82;p17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139100" y="1085725"/>
            <a:ext cx="51435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Chengdu</a:t>
            </a:r>
            <a:endParaRPr lang="en-US"/>
          </a:p>
        </p:txBody>
      </p:sp>
      <p:sp>
        <p:nvSpPr>
          <p:cNvPr id="89" name="Google Shape;89;p18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Sanxingdui Museum</a:t>
            </a:r>
            <a:endParaRPr lang="en-US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Una misteriosa cultura </a:t>
            </a:r>
            <a:endParaRPr lang="en-US"/>
          </a:p>
        </p:txBody>
      </p:sp>
      <p:sp>
        <p:nvSpPr>
          <p:cNvPr id="90" name="Google Shape;90;p18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44500" y="1633375"/>
            <a:ext cx="2851425" cy="21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2549400" y="0"/>
            <a:ext cx="4045200" cy="8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Shanghai</a:t>
            </a:r>
            <a:endParaRPr lang="en-US"/>
          </a:p>
        </p:txBody>
      </p:sp>
      <p:sp>
        <p:nvSpPr>
          <p:cNvPr id="97" name="Google Shape;97;p1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1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101250" y="1286475"/>
            <a:ext cx="7433149" cy="3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</a:t>
            </a:r>
            <a:r>
              <a:rPr lang="en-US"/>
              <a:t>hanghai</a:t>
            </a:r>
            <a:endParaRPr lang="en-US"/>
          </a:p>
        </p:txBody>
      </p:sp>
      <p:sp>
        <p:nvSpPr>
          <p:cNvPr id="105" name="Google Shape;105;p20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parte vacchia</a:t>
            </a:r>
            <a:endParaRPr lang="en-US"/>
          </a:p>
        </p:txBody>
      </p:sp>
      <p:sp>
        <p:nvSpPr>
          <p:cNvPr id="106" name="Google Shape;106;p20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130550" y="990175"/>
            <a:ext cx="4572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</a:t>
            </a:r>
            <a:r>
              <a:rPr lang="en-US"/>
              <a:t>hanghai</a:t>
            </a:r>
            <a:endParaRPr lang="en-US"/>
          </a:p>
        </p:txBody>
      </p:sp>
      <p:sp>
        <p:nvSpPr>
          <p:cNvPr id="113" name="Google Shape;113;p21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Tempio del Budda di Giada</a:t>
            </a:r>
            <a:endParaRPr lang="en-US"/>
          </a:p>
        </p:txBody>
      </p:sp>
      <p:sp>
        <p:nvSpPr>
          <p:cNvPr id="114" name="Google Shape;114;p21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979925" y="979175"/>
            <a:ext cx="5164076" cy="3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WRiN2EzOTIwNTFkMWRjYjlhM2M2MjEwMTAzOTAyMTAifQ==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1083</Words>
  <Application>WPS 演示</Application>
  <PresentationFormat/>
  <Paragraphs>62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Arial</vt:lpstr>
      <vt:lpstr>Microsoft YaHei</vt:lpstr>
      <vt:lpstr>Arial Unicode MS</vt:lpstr>
      <vt:lpstr>STFangsong</vt:lpstr>
      <vt:lpstr>Simple Light</vt:lpstr>
      <vt:lpstr> Shanghai, Beijing, Xi’an, Chengdu</vt:lpstr>
      <vt:lpstr>PowerPoint 演示文稿</vt:lpstr>
      <vt:lpstr>PowerPoint 演示文稿</vt:lpstr>
      <vt:lpstr>Chengdu </vt:lpstr>
      <vt:lpstr>Chengdu</vt:lpstr>
      <vt:lpstr>Chengdu</vt:lpstr>
      <vt:lpstr>Shanghai</vt:lpstr>
      <vt:lpstr>Shanghai</vt:lpstr>
      <vt:lpstr>Shanghai</vt:lpstr>
      <vt:lpstr>Shanghai</vt:lpstr>
      <vt:lpstr>Beijing</vt:lpstr>
      <vt:lpstr>Grande Muraglia </vt:lpstr>
      <vt:lpstr>Beijing</vt:lpstr>
      <vt:lpstr>Xi’an</vt:lpstr>
      <vt:lpstr>Xi’an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CINA le grandi capitali: Shanghai, Beijing, Xi’an, Chengdu</dc:title>
  <dc:creator/>
  <cp:lastModifiedBy>WPS_1644004322</cp:lastModifiedBy>
  <cp:revision>2</cp:revision>
  <dcterms:created xsi:type="dcterms:W3CDTF">2024-06-17T13:32:29Z</dcterms:created>
  <dcterms:modified xsi:type="dcterms:W3CDTF">2024-06-17T13:33:24Z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ABFAFD63BC404331BAEBFC5971C5782D_13</vt:lpwstr>
  </property>
  <property fmtid="{D5CDD505-2E9C-101B-9397-08002B2CF9AE}" pid="3" name="KSOProductBuildVer">
    <vt:lpwstr>2052-12.1.0.16729</vt:lpwstr>
  </property>
</Properties>
</file>